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9312275" cy="7026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80" autoAdjust="0"/>
    <p:restoredTop sz="94747" autoAdjust="0"/>
  </p:normalViewPr>
  <p:slideViewPr>
    <p:cSldViewPr>
      <p:cViewPr varScale="1">
        <p:scale>
          <a:sx n="58" d="100"/>
          <a:sy n="58" d="100"/>
        </p:scale>
        <p:origin x="-84" y="-17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2106" y="-96"/>
      </p:cViewPr>
      <p:guideLst>
        <p:guide orient="horz" pos="2213"/>
        <p:guide pos="29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r>
              <a:rPr lang="en-US" smtClean="0"/>
              <a:t>SCI 222 Dew point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4801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E4A7D26B-2877-4A7F-8203-E421993DBCEA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4801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4834C8C6-5666-49A7-99FA-598270A8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0875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r>
              <a:rPr lang="en-US" smtClean="0"/>
              <a:t>SCI 222 Dew point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4801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006C8F11-C269-4F07-8BFA-9701C36A0F3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4575" y="527050"/>
            <a:ext cx="4684713" cy="2635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1228" y="3337481"/>
            <a:ext cx="7449820" cy="3161824"/>
          </a:xfrm>
          <a:prstGeom prst="rect">
            <a:avLst/>
          </a:prstGeom>
        </p:spPr>
        <p:txBody>
          <a:bodyPr vert="horz" lIns="93360" tIns="46680" rIns="93360" bIns="466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4801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064D0801-BE6E-458E-815B-DD7E6C9DA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5123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D0801-BE6E-458E-815B-DD7E6C9DAB93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SCI 222 Dew point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04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4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93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99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34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9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90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7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13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84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>
                <a:solidFill>
                  <a:schemeClr val="tx2"/>
                </a:solidFill>
              </a:defRPr>
            </a:lvl2pPr>
            <a:lvl3pPr>
              <a:defRPr sz="24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8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5CE3D"/>
            </a:gs>
            <a:gs pos="100000">
              <a:srgbClr val="E8801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3AE2-E44C-4C0F-8808-2FF2F4E19B48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0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Dew Point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723900"/>
          </a:xfrm>
        </p:spPr>
        <p:txBody>
          <a:bodyPr/>
          <a:lstStyle/>
          <a:p>
            <a:r>
              <a:rPr lang="en-US" dirty="0" smtClean="0"/>
              <a:t>How dry I am!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066800" y="3867150"/>
            <a:ext cx="27432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§5.6–5.7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18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Dew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Temperature at which moisture condenses</a:t>
            </a:r>
          </a:p>
          <a:p>
            <a:r>
              <a:rPr lang="en-US" dirty="0" smtClean="0"/>
              <a:t>Higher </a:t>
            </a:r>
            <a:r>
              <a:rPr lang="en-US" dirty="0" smtClean="0">
                <a:solidFill>
                  <a:schemeClr val="accent2"/>
                </a:solidFill>
              </a:rPr>
              <a:t>dew point </a:t>
            </a:r>
            <a:r>
              <a:rPr lang="en-US" dirty="0" smtClean="0"/>
              <a:t>means higher </a:t>
            </a:r>
            <a:r>
              <a:rPr lang="en-US" dirty="0" smtClean="0">
                <a:solidFill>
                  <a:schemeClr val="accent2"/>
                </a:solidFill>
              </a:rPr>
              <a:t>partial pressure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chemeClr val="accent2"/>
                </a:solidFill>
              </a:rPr>
              <a:t>water vapor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81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Dew Point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Temperature drop required to reach dew point </a:t>
            </a:r>
          </a:p>
          <a:p>
            <a:pPr marL="0" indent="0" algn="ctr">
              <a:buNone/>
            </a:pPr>
            <a:r>
              <a:rPr lang="en-US" sz="3600" i="1" dirty="0" smtClean="0">
                <a:solidFill>
                  <a:schemeClr val="accent2"/>
                </a:solidFill>
              </a:rPr>
              <a:t>T</a:t>
            </a:r>
            <a:r>
              <a:rPr lang="en-US" sz="3600" dirty="0" smtClean="0">
                <a:solidFill>
                  <a:schemeClr val="accent2"/>
                </a:solidFill>
              </a:rPr>
              <a:t> –</a:t>
            </a:r>
            <a:r>
              <a:rPr lang="en-US" sz="3600" i="1" dirty="0" smtClean="0">
                <a:solidFill>
                  <a:schemeClr val="accent2"/>
                </a:solidFill>
              </a:rPr>
              <a:t>T</a:t>
            </a:r>
            <a:r>
              <a:rPr lang="en-US" sz="3600" i="1" baseline="-25000" dirty="0" smtClean="0">
                <a:solidFill>
                  <a:schemeClr val="accent2"/>
                </a:solidFill>
              </a:rPr>
              <a:t>d</a:t>
            </a:r>
          </a:p>
          <a:p>
            <a:r>
              <a:rPr lang="en-US" dirty="0" smtClean="0"/>
              <a:t>Difference between actual temperature and dew point</a:t>
            </a:r>
          </a:p>
          <a:p>
            <a:r>
              <a:rPr lang="en-US" dirty="0" smtClean="0"/>
              <a:t>The greater the dew point depression, the drier the 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1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 Limit to 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moist air cools at night,</a:t>
            </a:r>
          </a:p>
          <a:p>
            <a:pPr>
              <a:buClr>
                <a:schemeClr val="tx2"/>
              </a:buClr>
            </a:pPr>
            <a:r>
              <a:rPr lang="en-US" dirty="0" smtClean="0">
                <a:solidFill>
                  <a:schemeClr val="accent2"/>
                </a:solidFill>
              </a:rPr>
              <a:t>Dew</a:t>
            </a:r>
            <a:r>
              <a:rPr lang="en-US" dirty="0" smtClean="0"/>
              <a:t> forms when the </a:t>
            </a:r>
            <a:r>
              <a:rPr lang="en-US" dirty="0" smtClean="0">
                <a:solidFill>
                  <a:schemeClr val="accent2"/>
                </a:solidFill>
              </a:rPr>
              <a:t>dew point </a:t>
            </a:r>
            <a:r>
              <a:rPr lang="en-US" dirty="0" smtClean="0"/>
              <a:t>temperature is reached</a:t>
            </a:r>
          </a:p>
          <a:p>
            <a:r>
              <a:rPr lang="en-US" dirty="0" smtClean="0"/>
              <a:t>Condensing moisture releases </a:t>
            </a:r>
            <a:r>
              <a:rPr lang="en-US" dirty="0" smtClean="0">
                <a:solidFill>
                  <a:schemeClr val="accent2"/>
                </a:solidFill>
              </a:rPr>
              <a:t>latent heat</a:t>
            </a:r>
          </a:p>
          <a:p>
            <a:r>
              <a:rPr lang="en-US" dirty="0" smtClean="0"/>
              <a:t>Heat release </a:t>
            </a:r>
            <a:r>
              <a:rPr lang="en-US" dirty="0" smtClean="0">
                <a:solidFill>
                  <a:schemeClr val="accent2"/>
                </a:solidFill>
              </a:rPr>
              <a:t>slows or halts</a:t>
            </a:r>
            <a:r>
              <a:rPr lang="en-US" dirty="0" smtClean="0"/>
              <a:t> the temperature drop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35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Displaying Dew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station model  display</a:t>
            </a:r>
          </a:p>
          <a:p>
            <a:pPr lvl="1"/>
            <a:r>
              <a:rPr lang="en-US" dirty="0" smtClean="0"/>
              <a:t>Actual temperature in upper left</a:t>
            </a:r>
          </a:p>
          <a:p>
            <a:pPr lvl="1"/>
            <a:r>
              <a:rPr lang="en-US" dirty="0" smtClean="0"/>
              <a:t>Dew point in lower left</a:t>
            </a:r>
          </a:p>
          <a:p>
            <a:r>
              <a:rPr lang="en-US" dirty="0" smtClean="0"/>
              <a:t>On </a:t>
            </a:r>
            <a:r>
              <a:rPr lang="en-US" dirty="0" err="1" smtClean="0"/>
              <a:t>meteograms</a:t>
            </a:r>
            <a:endParaRPr lang="en-US" dirty="0" smtClean="0"/>
          </a:p>
          <a:p>
            <a:pPr lvl="1"/>
            <a:r>
              <a:rPr lang="en-US" dirty="0" smtClean="0"/>
              <a:t>Shows moisture change over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19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31">
      <a:dk1>
        <a:srgbClr val="000000"/>
      </a:dk1>
      <a:lt1>
        <a:srgbClr val="FF5050"/>
      </a:lt1>
      <a:dk2>
        <a:srgbClr val="003366"/>
      </a:dk2>
      <a:lt2>
        <a:srgbClr val="CC00FF"/>
      </a:lt2>
      <a:accent1>
        <a:srgbClr val="993300"/>
      </a:accent1>
      <a:accent2>
        <a:srgbClr val="0000FF"/>
      </a:accent2>
      <a:accent3>
        <a:srgbClr val="CC0000"/>
      </a:accent3>
      <a:accent4>
        <a:srgbClr val="006600"/>
      </a:accent4>
      <a:accent5>
        <a:srgbClr val="00CC00"/>
      </a:accent5>
      <a:accent6>
        <a:srgbClr val="7030A0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</TotalTime>
  <Words>119</Words>
  <Application>Microsoft Office PowerPoint</Application>
  <PresentationFormat>On-screen Show (16:9)</PresentationFormat>
  <Paragraphs>24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Dew Point</vt:lpstr>
      <vt:lpstr>Dew point</vt:lpstr>
      <vt:lpstr>Dew Point Depression</vt:lpstr>
      <vt:lpstr>Lower Limit to Temperature</vt:lpstr>
      <vt:lpstr>Displaying Dew 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Barrans</dc:creator>
  <cp:lastModifiedBy>Richard Barrans</cp:lastModifiedBy>
  <cp:revision>24</cp:revision>
  <cp:lastPrinted>2023-03-02T17:22:43Z</cp:lastPrinted>
  <dcterms:created xsi:type="dcterms:W3CDTF">2021-03-23T14:54:54Z</dcterms:created>
  <dcterms:modified xsi:type="dcterms:W3CDTF">2023-03-02T18:38:36Z</dcterms:modified>
</cp:coreProperties>
</file>